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4" r:id="rId6"/>
    <p:sldId id="265" r:id="rId7"/>
    <p:sldId id="269" r:id="rId8"/>
    <p:sldId id="268" r:id="rId9"/>
    <p:sldId id="270" r:id="rId10"/>
    <p:sldId id="266" r:id="rId11"/>
    <p:sldId id="267" r:id="rId12"/>
    <p:sldId id="273" r:id="rId13"/>
    <p:sldId id="260" r:id="rId14"/>
    <p:sldId id="261" r:id="rId15"/>
    <p:sldId id="263" r:id="rId16"/>
    <p:sldId id="262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E4AA9-D809-4D21-A5B9-24D0C18EC030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8532C-12B4-430D-9810-5A564A56F1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02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01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54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885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0040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589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9727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482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015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90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62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18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3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4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8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34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44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16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CDD950-A860-450C-8B36-D79C1DE0BEB1}" type="datetimeFigureOut">
              <a:rPr lang="it-IT" smtClean="0"/>
              <a:t>09/09/2022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A9A4D1-A7A1-4155-ABD9-BC8E27CC8B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517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ssroom.google.com/c/MzkzNzMwMDMtrDMz?cjc=ffhrkg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3ASI-studenti@iisbellisario.edu.it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F6CBBD9E-5521-44B6-8C7F-7321D66AE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54843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sz="2800" b="1" dirty="0">
              <a:solidFill>
                <a:srgbClr val="FF000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550326B-494E-401E-BE3D-6BECE2DC7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931" y="2993468"/>
            <a:ext cx="6697122" cy="3586743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65E2373A-9139-4384-BCBC-F42AF73CF6BC}"/>
              </a:ext>
            </a:extLst>
          </p:cNvPr>
          <p:cNvSpPr/>
          <p:nvPr/>
        </p:nvSpPr>
        <p:spPr>
          <a:xfrm>
            <a:off x="2820931" y="1163231"/>
            <a:ext cx="63291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Breve guida all’utilizzo di Classroom </a:t>
            </a:r>
            <a:r>
              <a:rPr lang="it-IT" sz="3600" b="1" u="sng" dirty="0">
                <a:solidFill>
                  <a:srgbClr val="FF0000"/>
                </a:solidFill>
              </a:rPr>
              <a:t>con consigli pratici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26D7882-FD1D-4B78-A67B-C7A2680DE1E5}"/>
              </a:ext>
            </a:extLst>
          </p:cNvPr>
          <p:cNvSpPr/>
          <p:nvPr/>
        </p:nvSpPr>
        <p:spPr>
          <a:xfrm>
            <a:off x="1382707" y="357458"/>
            <a:ext cx="89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u="sng" dirty="0">
                <a:solidFill>
                  <a:schemeClr val="accent1">
                    <a:lumMod val="75000"/>
                  </a:schemeClr>
                </a:solidFill>
              </a:rPr>
              <a:t>IIS Marisa Bellisario </a:t>
            </a:r>
          </a:p>
        </p:txBody>
      </p:sp>
    </p:spTree>
    <p:extLst>
      <p:ext uri="{BB962C8B-B14F-4D97-AF65-F5344CB8AC3E}">
        <p14:creationId xmlns:p14="http://schemas.microsoft.com/office/powerpoint/2010/main" val="1586982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F6038-E22B-4457-B1DD-E6BEA8937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212" y="431801"/>
            <a:ext cx="8320088" cy="26006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b="1" dirty="0">
                <a:solidFill>
                  <a:srgbClr val="FFFF00"/>
                </a:solidFill>
              </a:rPr>
              <a:t>SECONDA ALTERNATIVA</a:t>
            </a:r>
            <a:r>
              <a:rPr lang="it-IT" sz="2800" b="1" dirty="0"/>
              <a:t>: Si possono  aggiungere gli studenti al corso, comunicando loro, tramite email, RE o messaggi, il codice univoco della classe appena creata, presente nella schermata Stream, sotto il nome del corso.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60A3E5F-0921-4F0C-8335-B00E1968F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21" y="3584014"/>
            <a:ext cx="3105684" cy="172850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C93F69B-15F4-40AD-BA6F-1C67C315A1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072" y="3147921"/>
            <a:ext cx="5068007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545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8D82E-3D5F-481A-B0AA-08F0972DB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10" y="412769"/>
            <a:ext cx="6613270" cy="1077219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Iscrizione al corso tramite codice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B14884A-5EF6-4568-9578-506A611E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674" y="2905014"/>
            <a:ext cx="4538125" cy="3230972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3A114AF-8ED7-4C7C-AF7C-60CE8C9313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205" y="672014"/>
            <a:ext cx="4359705" cy="142875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0BF1AD-EA19-43F3-AB77-186EAB35163C}"/>
              </a:ext>
            </a:extLst>
          </p:cNvPr>
          <p:cNvSpPr txBox="1"/>
          <p:nvPr/>
        </p:nvSpPr>
        <p:spPr>
          <a:xfrm>
            <a:off x="284310" y="3123860"/>
            <a:ext cx="55387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Lo studente quindi si iscriverà in questo modo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73370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8D82E-3D5F-481A-B0AA-08F0972DB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606" y="147190"/>
            <a:ext cx="9605278" cy="74962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TERZA ALTERNATIVA – ISCRIZIONE TRAMITE LINK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C5022F-5B30-4B55-94C5-DE78C7CAB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48" y="598259"/>
            <a:ext cx="9605278" cy="1382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Copiate il link di invito nel seguente modo e comunicatelo agli studenti tramite mail, RE, messaggi ecc..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7E6BE75-0C3F-4471-A294-F83F33F07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84" y="1423358"/>
            <a:ext cx="4811568" cy="1114101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19AA0E1-B85B-47CD-B8E3-42BBE932D6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8" y="1826921"/>
            <a:ext cx="6167779" cy="2546252"/>
          </a:xfrm>
          <a:prstGeom prst="rect">
            <a:avLst/>
          </a:prstGeom>
        </p:spPr>
      </p:pic>
      <p:sp>
        <p:nvSpPr>
          <p:cNvPr id="13" name="Segnaposto contenuto 5">
            <a:extLst>
              <a:ext uri="{FF2B5EF4-FFF2-40B4-BE49-F238E27FC236}">
                <a16:creationId xmlns:a16="http://schemas.microsoft.com/office/drawing/2014/main" id="{AD4AB149-2C5A-4F5D-8BED-48EF088A79DB}"/>
              </a:ext>
            </a:extLst>
          </p:cNvPr>
          <p:cNvSpPr txBox="1">
            <a:spLocks/>
          </p:cNvSpPr>
          <p:nvPr/>
        </p:nvSpPr>
        <p:spPr>
          <a:xfrm>
            <a:off x="847616" y="4381705"/>
            <a:ext cx="9717638" cy="991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it-IT" sz="2400" b="1" dirty="0">
                <a:solidFill>
                  <a:schemeClr val="tx1"/>
                </a:solidFill>
              </a:rPr>
              <a:t>Il link avrà questa forma: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it-IT" sz="2400" b="1" dirty="0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https://classroom.google.com/c/MzkzNzMwMDMtrDMz?cjc=ffhrkg1</a:t>
            </a:r>
            <a:r>
              <a:rPr lang="it-IT" sz="2400" b="1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936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FD902-7C7D-4AC3-89D4-1487F203D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29407" cy="2699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6C4D55-16AC-41CF-AD02-387F46E6D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946" y="1500161"/>
            <a:ext cx="7941262" cy="437225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5C0F1A8-48AB-4E42-8DB9-BDB51A1899DE}"/>
              </a:ext>
            </a:extLst>
          </p:cNvPr>
          <p:cNvSpPr/>
          <p:nvPr/>
        </p:nvSpPr>
        <p:spPr>
          <a:xfrm>
            <a:off x="366792" y="1825625"/>
            <a:ext cx="33683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 sessione Stream è come una bacheca per gli annunci in evidenza.</a:t>
            </a:r>
          </a:p>
          <a:p>
            <a:endParaRPr lang="it-IT" sz="24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it-IT" sz="2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 sessione Lavori del corso permette di creare i compiti e caricare i materiali (che verranno conservati </a:t>
            </a:r>
            <a:r>
              <a:rPr lang="it-IT" sz="2400" b="1" u="sng" dirty="0">
                <a:solidFill>
                  <a:schemeClr val="tx1">
                    <a:lumMod val="95000"/>
                  </a:schemeClr>
                </a:solidFill>
                <a:latin typeface="Comic Sans MS" panose="030F0702030302020204" pitchFamily="66" charset="0"/>
              </a:rPr>
              <a:t>sul Google Drive</a:t>
            </a: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riservato alla classe).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19AFCA8-EF5B-4621-B2D6-9B485675F4B6}"/>
              </a:ext>
            </a:extLst>
          </p:cNvPr>
          <p:cNvSpPr/>
          <p:nvPr/>
        </p:nvSpPr>
        <p:spPr>
          <a:xfrm>
            <a:off x="1473632" y="0"/>
            <a:ext cx="873071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Premendo sul tasto Crea potremo accedere al lavoro da assegnare.</a:t>
            </a:r>
            <a:br>
              <a:rPr lang="it-IT" sz="2800" b="1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it-IT" sz="1400" b="1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44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2E3741-2A46-49A6-877C-0C5879403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74414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it-IT" sz="4800" b="1" i="1" dirty="0">
                <a:solidFill>
                  <a:srgbClr val="00B050"/>
                </a:solidFill>
              </a:rPr>
              <a:t>Tasto  Crea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2CDD184-E0F1-4835-831E-8F18B3E66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578" y="1480003"/>
            <a:ext cx="3882622" cy="4657334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543B0F7-3FD7-4544-86D1-99A5A1271CB6}"/>
              </a:ext>
            </a:extLst>
          </p:cNvPr>
          <p:cNvSpPr/>
          <p:nvPr/>
        </p:nvSpPr>
        <p:spPr>
          <a:xfrm>
            <a:off x="552773" y="1850090"/>
            <a:ext cx="498528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algn="ctr"/>
            <a:r>
              <a:rPr lang="it-IT" sz="4800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Per prima cosa scegliere Argomento!</a:t>
            </a:r>
          </a:p>
        </p:txBody>
      </p:sp>
    </p:spTree>
    <p:extLst>
      <p:ext uri="{BB962C8B-B14F-4D97-AF65-F5344CB8AC3E}">
        <p14:creationId xmlns:p14="http://schemas.microsoft.com/office/powerpoint/2010/main" val="136006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2183FB-2945-47B1-8203-C5C9CB05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04267"/>
            <a:ext cx="8534400" cy="1507067"/>
          </a:xfrm>
        </p:spPr>
        <p:txBody>
          <a:bodyPr/>
          <a:lstStyle/>
          <a:p>
            <a:pPr algn="ctr"/>
            <a:r>
              <a:rPr lang="it-IT" b="1" dirty="0"/>
              <a:t>Scelta del compito, quiz, domanda, materiale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10A2312-5555-4487-A582-2A1312AA22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67" y="2611834"/>
            <a:ext cx="8534400" cy="3482263"/>
          </a:xfrm>
        </p:spPr>
      </p:pic>
    </p:spTree>
    <p:extLst>
      <p:ext uri="{BB962C8B-B14F-4D97-AF65-F5344CB8AC3E}">
        <p14:creationId xmlns:p14="http://schemas.microsoft.com/office/powerpoint/2010/main" val="2813830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E94790-3DC8-4421-927D-C142162EF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866" y="256521"/>
            <a:ext cx="3900833" cy="2928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>
                <a:solidFill>
                  <a:srgbClr val="FFC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Nella stessa schermata possiamo anche scegliere a quali studenti e classi assegnare un preciso compito o materiale (</a:t>
            </a:r>
            <a:r>
              <a:rPr lang="it-IT" sz="3000" b="1" dirty="0">
                <a:solidFill>
                  <a:srgbClr val="FFC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A tutti</a:t>
            </a:r>
            <a:r>
              <a:rPr lang="it-IT" sz="3000" dirty="0">
                <a:solidFill>
                  <a:srgbClr val="FFC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 o solo ad alcuni)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D2EDA1B-806E-487B-90DB-723682722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20764"/>
            <a:ext cx="5034220" cy="517602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AFABCB1-4EBD-4D3E-B9E6-B86CEB5D6DEE}"/>
              </a:ext>
            </a:extLst>
          </p:cNvPr>
          <p:cNvSpPr txBox="1"/>
          <p:nvPr/>
        </p:nvSpPr>
        <p:spPr>
          <a:xfrm>
            <a:off x="1061780" y="3185160"/>
            <a:ext cx="42529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Ricordarsi che quando si assegna un compito, di fare, dal menù a tendina «</a:t>
            </a:r>
            <a:r>
              <a:rPr lang="it-IT" sz="2400" b="1" u="sng" dirty="0">
                <a:solidFill>
                  <a:schemeClr val="accent6"/>
                </a:solidFill>
              </a:rPr>
              <a:t>crea una copia per ogni studente</a:t>
            </a:r>
            <a:r>
              <a:rPr lang="it-IT" sz="2400" b="1" dirty="0"/>
              <a:t>»  altrimenti gli studenti vi sovrascrivono la vs traccia. Non dimenticare poi di cliccare su ASSEGNA.</a:t>
            </a:r>
          </a:p>
        </p:txBody>
      </p:sp>
    </p:spTree>
    <p:extLst>
      <p:ext uri="{BB962C8B-B14F-4D97-AF65-F5344CB8AC3E}">
        <p14:creationId xmlns:p14="http://schemas.microsoft.com/office/powerpoint/2010/main" val="3616866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7F25FC-B98F-4C29-A42A-33D4AFB25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652" y="55290"/>
            <a:ext cx="8534400" cy="90215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Archiviare le Vostre Classroom nel caso per esempio di cambio di anno scolastico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73EBD0-4995-4682-AC30-0D9122581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852" y="1162624"/>
            <a:ext cx="5289868" cy="5154578"/>
          </a:xfrm>
          <a:prstGeom prst="rect">
            <a:avLst/>
          </a:prstGeom>
        </p:spPr>
      </p:pic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BC2D244D-9931-4441-A557-AF2BE03D1362}"/>
              </a:ext>
            </a:extLst>
          </p:cNvPr>
          <p:cNvSpPr txBox="1">
            <a:spLocks/>
          </p:cNvSpPr>
          <p:nvPr/>
        </p:nvSpPr>
        <p:spPr>
          <a:xfrm>
            <a:off x="0" y="1640570"/>
            <a:ext cx="4968240" cy="3053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Andare nell’angolo dx della vostra Classroom - tre puntini  in verticale </a:t>
            </a:r>
          </a:p>
          <a:p>
            <a:pPr algn="ctr"/>
            <a:endParaRPr lang="it-IT" sz="2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2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Controllate bene perché i puntini sono in trasparenza e non sono facilmente visibili.</a:t>
            </a:r>
          </a:p>
        </p:txBody>
      </p:sp>
    </p:spTree>
    <p:extLst>
      <p:ext uri="{BB962C8B-B14F-4D97-AF65-F5344CB8AC3E}">
        <p14:creationId xmlns:p14="http://schemas.microsoft.com/office/powerpoint/2010/main" val="3758930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A31203-AC19-4204-9BAD-41878567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96" y="-135107"/>
            <a:ext cx="8534400" cy="1250957"/>
          </a:xfrm>
        </p:spPr>
        <p:txBody>
          <a:bodyPr>
            <a:noAutofit/>
          </a:bodyPr>
          <a:lstStyle/>
          <a:p>
            <a:r>
              <a:rPr lang="it-IT" sz="2400" b="1" dirty="0"/>
              <a:t>Per controllare  i CORSI ARCHIVIATI – ripristinarli o eliminarli definitivamente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A7A97D5-05EA-471B-9FFC-8953C31F5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616" y="1951975"/>
            <a:ext cx="4575580" cy="453647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FC74A5A-8823-4EF7-8040-9C6B38AEB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084" y="1115850"/>
            <a:ext cx="2743727" cy="41403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394F277B-C61C-4AD9-BEBC-026DDC0F8A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04" y="2246555"/>
            <a:ext cx="3862165" cy="3462170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D6F87BAD-CB6E-4B07-BDBE-71331F0F10AE}"/>
              </a:ext>
            </a:extLst>
          </p:cNvPr>
          <p:cNvSpPr txBox="1">
            <a:spLocks/>
          </p:cNvSpPr>
          <p:nvPr/>
        </p:nvSpPr>
        <p:spPr>
          <a:xfrm>
            <a:off x="0" y="1149275"/>
            <a:ext cx="3862164" cy="68767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2400" b="1" dirty="0">
                <a:solidFill>
                  <a:srgbClr val="C00000"/>
                </a:solidFill>
              </a:rPr>
              <a:t>ANDARE NEL MENU’ GENERALE a SINISTRA – IN ALTO</a:t>
            </a:r>
          </a:p>
        </p:txBody>
      </p:sp>
    </p:spTree>
    <p:extLst>
      <p:ext uri="{BB962C8B-B14F-4D97-AF65-F5344CB8AC3E}">
        <p14:creationId xmlns:p14="http://schemas.microsoft.com/office/powerpoint/2010/main" val="117954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38D7BB-593C-4E24-AC55-65DA3C46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980" y="0"/>
            <a:ext cx="8088824" cy="1107214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Creazione di un corso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7824F25-3D87-45EC-8BA9-9FBBC69746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131" y="1091035"/>
            <a:ext cx="7537394" cy="4234749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5F9F195F-1DC6-411E-A06F-AE9BE8AE26AC}"/>
              </a:ext>
            </a:extLst>
          </p:cNvPr>
          <p:cNvSpPr/>
          <p:nvPr/>
        </p:nvSpPr>
        <p:spPr>
          <a:xfrm>
            <a:off x="232475" y="1193178"/>
            <a:ext cx="3984294" cy="5417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siamo degli insegnanti portiamoci nella pagina di </a:t>
            </a:r>
            <a:r>
              <a:rPr lang="it-IT" sz="2400" b="1" i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Classroom</a:t>
            </a:r>
            <a:r>
              <a:rPr lang="it-IT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La troviamo tra le app di </a:t>
            </a:r>
            <a:r>
              <a:rPr lang="it-IT" sz="2400" b="1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google</a:t>
            </a:r>
            <a:r>
              <a:rPr lang="it-IT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G-suite ed effettuiamo l'accesso con l’account istituzionale G-suite della scuola.</a:t>
            </a:r>
            <a:endParaRPr lang="it-IT" sz="24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aprire il nuovo corso premiamo in alto a destra sul simbolo a forma di + e clicchiamo su Crea corso.</a:t>
            </a:r>
            <a:endParaRPr lang="it-IT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8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557D7-6FAD-42E7-A7A5-947E3EED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819" y="225642"/>
            <a:ext cx="8534400" cy="1507067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6"/>
                </a:solidFill>
              </a:rPr>
              <a:t>Nome del corso sezione e materia</a:t>
            </a:r>
            <a:br>
              <a:rPr lang="it-IT" dirty="0"/>
            </a:br>
            <a:endParaRPr lang="it-IT" dirty="0"/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0AD0E689-F538-4DB6-AC9F-CB123BAAE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929" y="1283183"/>
            <a:ext cx="7742179" cy="5101202"/>
          </a:xfrm>
        </p:spPr>
      </p:pic>
    </p:spTree>
    <p:extLst>
      <p:ext uri="{BB962C8B-B14F-4D97-AF65-F5344CB8AC3E}">
        <p14:creationId xmlns:p14="http://schemas.microsoft.com/office/powerpoint/2010/main" val="167294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7136D-F3B2-40A1-A3F1-1BA02E4B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168" y="365126"/>
            <a:ext cx="9545664" cy="890238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Struttura del corso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4EA6C2E-A11E-43FA-82F1-D7AF9E9E6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013" y="1611825"/>
            <a:ext cx="6247239" cy="4148016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047F8CB7-6484-4C2A-8A62-D71EC91ACDE2}"/>
              </a:ext>
            </a:extLst>
          </p:cNvPr>
          <p:cNvSpPr/>
          <p:nvPr/>
        </p:nvSpPr>
        <p:spPr>
          <a:xfrm>
            <a:off x="769748" y="1872522"/>
            <a:ext cx="39107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L'interfaccia è suddivisa in alto in 4 sessioni: Stream, Lavori del corso, Persone e Voti</a:t>
            </a:r>
            <a:endParaRPr lang="it-IT" sz="24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81FF8-5764-41D5-88FD-B6F30C22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753" y="186217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Impostare le notifiche (Impostazioni generali per tutti i corsi)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B3967C0-6BE4-4E50-844F-3EE86EE8C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72" y="1693284"/>
            <a:ext cx="6652667" cy="4654288"/>
          </a:xfrm>
        </p:spPr>
      </p:pic>
    </p:spTree>
    <p:extLst>
      <p:ext uri="{BB962C8B-B14F-4D97-AF65-F5344CB8AC3E}">
        <p14:creationId xmlns:p14="http://schemas.microsoft.com/office/powerpoint/2010/main" val="350942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A126B-63DA-488B-A363-C6776C59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737" y="0"/>
            <a:ext cx="8534400" cy="1507067"/>
          </a:xfrm>
        </p:spPr>
        <p:txBody>
          <a:bodyPr/>
          <a:lstStyle/>
          <a:p>
            <a:r>
              <a:rPr lang="it-IT" b="1" dirty="0"/>
              <a:t>Selezionare le impostazioni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E9987EAE-4709-4D4C-A926-C5B1EE709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88" y="1566944"/>
            <a:ext cx="4864488" cy="4318763"/>
          </a:xfr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2A575F-D892-40EB-9C3D-7786DDDC14A6}"/>
              </a:ext>
            </a:extLst>
          </p:cNvPr>
          <p:cNvSpPr txBox="1"/>
          <p:nvPr/>
        </p:nvSpPr>
        <p:spPr>
          <a:xfrm>
            <a:off x="862578" y="1484502"/>
            <a:ext cx="37814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Conviene disattivare quasi tutte le notifiche. Lasciare solo </a:t>
            </a:r>
            <a:r>
              <a:rPr lang="it-IT" sz="28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inviti a co-insegnare nei corsi .</a:t>
            </a:r>
          </a:p>
          <a:p>
            <a:r>
              <a:rPr lang="it-IT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particolare disattivare tutto per tutti i corsi della sezione in basso  «notifiche del corso</a:t>
            </a:r>
            <a:r>
              <a:rPr lang="it-IT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25353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AC8C2-FB59-4FFE-9BA1-8CD31785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24" y="164609"/>
            <a:ext cx="8534400" cy="867779"/>
          </a:xfrm>
        </p:spPr>
        <p:txBody>
          <a:bodyPr/>
          <a:lstStyle/>
          <a:p>
            <a:pPr algn="ctr"/>
            <a:r>
              <a:rPr lang="it-IT" b="1" i="1" dirty="0"/>
              <a:t>Impostazioni generali del corso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1C4E163-04C1-4E21-9032-C14382E61C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3" y="1158945"/>
            <a:ext cx="2772162" cy="3734321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BC5D311-7956-48EB-80AE-644B3549B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805" y="1032388"/>
            <a:ext cx="7389519" cy="414452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E2F193-88A1-44D5-B0C7-FBEFD88B0A97}"/>
              </a:ext>
            </a:extLst>
          </p:cNvPr>
          <p:cNvSpPr txBox="1"/>
          <p:nvPr/>
        </p:nvSpPr>
        <p:spPr>
          <a:xfrm>
            <a:off x="1659987" y="5259860"/>
            <a:ext cx="9284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Questa impostazione è solo  un’impostazione consigliata, potete anche lasciare: </a:t>
            </a:r>
            <a:r>
              <a:rPr lang="it-IT" sz="24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gli studenti possono aggiungere post e commenti</a:t>
            </a:r>
            <a:r>
              <a:rPr lang="it-IT" sz="2400" b="1" dirty="0"/>
              <a:t>, in base alle vostre esigenze.</a:t>
            </a:r>
          </a:p>
        </p:txBody>
      </p:sp>
    </p:spTree>
    <p:extLst>
      <p:ext uri="{BB962C8B-B14F-4D97-AF65-F5344CB8AC3E}">
        <p14:creationId xmlns:p14="http://schemas.microsoft.com/office/powerpoint/2010/main" val="730597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48FB77-1BA3-453D-A092-46514D096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736"/>
            <a:ext cx="11119338" cy="637021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2800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3100" b="1" i="1" dirty="0">
                <a:solidFill>
                  <a:schemeClr val="accent2">
                    <a:lumMod val="75000"/>
                  </a:schemeClr>
                </a:solidFill>
              </a:rPr>
              <a:t>Come aggiungere E INVITARE studenti al corso (TRE MODI)</a:t>
            </a:r>
            <a:br>
              <a:rPr lang="it-IT" sz="3100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2700" b="1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PRIMA ALTERNATIVA - Iscrizione su invito </a:t>
            </a:r>
            <a:r>
              <a:rPr lang="it-IT" sz="3300" b="1" i="1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(SCELTA CONSIGLIATA)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B881CC-3AE9-41EB-BB02-A34048C35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077" y="1251272"/>
            <a:ext cx="10515600" cy="2177728"/>
          </a:xfrm>
        </p:spPr>
        <p:txBody>
          <a:bodyPr/>
          <a:lstStyle/>
          <a:p>
            <a:pPr marL="0" indent="0">
              <a:buNone/>
            </a:pPr>
            <a:r>
              <a:rPr lang="it-IT" sz="2400" b="1" dirty="0"/>
              <a:t>Possiamo invitare gli studenti portandoci nella sessione Persone e premendo sul simbolo dell'omino con il + accanto, presente nella parte della schermata riservata agli studenti.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4B10568-E99C-4569-A47E-5BA127137C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36" y="2340136"/>
            <a:ext cx="10507541" cy="2924583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B34EA1E7-65E7-4C27-9F36-232704DE42BE}"/>
              </a:ext>
            </a:extLst>
          </p:cNvPr>
          <p:cNvSpPr/>
          <p:nvPr/>
        </p:nvSpPr>
        <p:spPr>
          <a:xfrm>
            <a:off x="1268385" y="5606728"/>
            <a:ext cx="87392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Century" panose="02040604050505020304" pitchFamily="18" charset="0"/>
              </a:rPr>
              <a:t>Si può invitare la classe intera digitando  ad es. </a:t>
            </a:r>
          </a:p>
          <a:p>
            <a:r>
              <a:rPr lang="it-IT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3ASI-studenti@iisbellisario.edu.it</a:t>
            </a:r>
            <a:endParaRPr lang="it-IT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5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82BBBE-E784-4377-A73D-CF2C4678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862" y="18766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>
                <a:solidFill>
                  <a:srgbClr val="00B050"/>
                </a:solidFill>
              </a:rPr>
              <a:t>Studente invitato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98533A5-94C7-4E86-BB56-807FEA906A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97" y="1694733"/>
            <a:ext cx="6686905" cy="4057004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1E9ADB6-4415-4FE7-9721-A9C4DA51AA38}"/>
              </a:ext>
            </a:extLst>
          </p:cNvPr>
          <p:cNvSpPr txBox="1"/>
          <p:nvPr/>
        </p:nvSpPr>
        <p:spPr>
          <a:xfrm>
            <a:off x="497238" y="1403252"/>
            <a:ext cx="35943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</a:rPr>
              <a:t>Lo studente all’accesso di </a:t>
            </a:r>
            <a:r>
              <a:rPr lang="it-IT" sz="3600" b="1" dirty="0" err="1">
                <a:solidFill>
                  <a:srgbClr val="002060"/>
                </a:solidFill>
              </a:rPr>
              <a:t>classroom</a:t>
            </a:r>
            <a:r>
              <a:rPr lang="it-IT" sz="3600" b="1" dirty="0">
                <a:solidFill>
                  <a:srgbClr val="002060"/>
                </a:solidFill>
              </a:rPr>
              <a:t> troverà il corso con il bottone ISCRIVITI </a:t>
            </a:r>
          </a:p>
        </p:txBody>
      </p:sp>
    </p:spTree>
    <p:extLst>
      <p:ext uri="{BB962C8B-B14F-4D97-AF65-F5344CB8AC3E}">
        <p14:creationId xmlns:p14="http://schemas.microsoft.com/office/powerpoint/2010/main" val="2949234160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</TotalTime>
  <Words>542</Words>
  <Application>Microsoft Office PowerPoint</Application>
  <PresentationFormat>Widescreen</PresentationFormat>
  <Paragraphs>51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</vt:lpstr>
      <vt:lpstr>Century Gothic</vt:lpstr>
      <vt:lpstr>Comic Sans MS</vt:lpstr>
      <vt:lpstr>Times New Roman</vt:lpstr>
      <vt:lpstr>Wingdings 3</vt:lpstr>
      <vt:lpstr>Sezione</vt:lpstr>
      <vt:lpstr>Presentazione standard di PowerPoint</vt:lpstr>
      <vt:lpstr>Creazione di un corso</vt:lpstr>
      <vt:lpstr>Nome del corso sezione e materia </vt:lpstr>
      <vt:lpstr>Struttura del corso</vt:lpstr>
      <vt:lpstr>Impostare le notifiche (Impostazioni generali per tutti i corsi)</vt:lpstr>
      <vt:lpstr>Selezionare le impostazioni</vt:lpstr>
      <vt:lpstr>Impostazioni generali del corso</vt:lpstr>
      <vt:lpstr> Come aggiungere E INVITARE studenti al corso (TRE MODI) PRIMA ALTERNATIVA - Iscrizione su invito (SCELTA CONSIGLIATA)</vt:lpstr>
      <vt:lpstr>Studente invitato</vt:lpstr>
      <vt:lpstr>Presentazione standard di PowerPoint</vt:lpstr>
      <vt:lpstr>Iscrizione al corso tramite codice</vt:lpstr>
      <vt:lpstr>TERZA ALTERNATIVA – ISCRIZIONE TRAMITE LINK</vt:lpstr>
      <vt:lpstr>Presentazione standard di PowerPoint</vt:lpstr>
      <vt:lpstr>Tasto  Crea</vt:lpstr>
      <vt:lpstr>Scelta del compito, quiz, domanda, materiale</vt:lpstr>
      <vt:lpstr>Presentazione standard di PowerPoint</vt:lpstr>
      <vt:lpstr>Presentazione standard di PowerPoint</vt:lpstr>
      <vt:lpstr>Per controllare  i CORSI ARCHIVIATI – ripristinarli o eliminarli definitivamente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 Oliwia</dc:creator>
  <cp:lastModifiedBy>Salva Oliwia</cp:lastModifiedBy>
  <cp:revision>75</cp:revision>
  <dcterms:created xsi:type="dcterms:W3CDTF">2020-05-06T13:50:40Z</dcterms:created>
  <dcterms:modified xsi:type="dcterms:W3CDTF">2022-09-09T12:51:35Z</dcterms:modified>
</cp:coreProperties>
</file>